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  <p:sldMasterId id="2147483652" r:id="rId2"/>
    <p:sldMasterId id="2147483660" r:id="rId3"/>
  </p:sldMasterIdLst>
  <p:notesMasterIdLst>
    <p:notesMasterId r:id="rId19"/>
  </p:notesMasterIdLst>
  <p:handoutMasterIdLst>
    <p:handoutMasterId r:id="rId20"/>
  </p:handoutMasterIdLst>
  <p:sldIdLst>
    <p:sldId id="1133" r:id="rId4"/>
    <p:sldId id="1148" r:id="rId5"/>
    <p:sldId id="1149" r:id="rId6"/>
    <p:sldId id="1150" r:id="rId7"/>
    <p:sldId id="1151" r:id="rId8"/>
    <p:sldId id="1152" r:id="rId9"/>
    <p:sldId id="1158" r:id="rId10"/>
    <p:sldId id="1162" r:id="rId11"/>
    <p:sldId id="1163" r:id="rId12"/>
    <p:sldId id="1167" r:id="rId13"/>
    <p:sldId id="1168" r:id="rId14"/>
    <p:sldId id="1169" r:id="rId15"/>
    <p:sldId id="1153" r:id="rId16"/>
    <p:sldId id="1155" r:id="rId17"/>
    <p:sldId id="1154" r:id="rId18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6" userDrawn="1">
          <p15:clr>
            <a:srgbClr val="A4A3A4"/>
          </p15:clr>
        </p15:guide>
        <p15:guide id="2" pos="302" userDrawn="1">
          <p15:clr>
            <a:srgbClr val="A4A3A4"/>
          </p15:clr>
        </p15:guide>
        <p15:guide id="4" pos="7401" userDrawn="1">
          <p15:clr>
            <a:srgbClr val="A4A3A4"/>
          </p15:clr>
        </p15:guide>
        <p15:guide id="5" orient="horz" pos="3725" userDrawn="1">
          <p15:clr>
            <a:srgbClr val="A4A3A4"/>
          </p15:clr>
        </p15:guide>
        <p15:guide id="6" orient="horz" pos="3249" userDrawn="1">
          <p15:clr>
            <a:srgbClr val="A4A3A4"/>
          </p15:clr>
        </p15:guide>
        <p15:guide id="10" pos="1844" userDrawn="1">
          <p15:clr>
            <a:srgbClr val="A4A3A4"/>
          </p15:clr>
        </p15:guide>
        <p15:guide id="14" pos="3318" userDrawn="1">
          <p15:clr>
            <a:srgbClr val="A4A3A4"/>
          </p15:clr>
        </p15:guide>
        <p15:guide id="15" pos="4747" userDrawn="1">
          <p15:clr>
            <a:srgbClr val="A4A3A4"/>
          </p15:clr>
        </p15:guide>
        <p15:guide id="16" pos="6040" userDrawn="1">
          <p15:clr>
            <a:srgbClr val="A4A3A4"/>
          </p15:clr>
        </p15:guide>
        <p15:guide id="17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ашкина Екатерина Борисовна" initials="АЕБ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B8313"/>
    <a:srgbClr val="1D41D5"/>
    <a:srgbClr val="FFFF99"/>
    <a:srgbClr val="FFCC66"/>
    <a:srgbClr val="233C78"/>
    <a:srgbClr val="ECF5FB"/>
    <a:srgbClr val="E1EEFF"/>
    <a:srgbClr val="86C3E9"/>
    <a:srgbClr val="FC22C3"/>
    <a:srgbClr val="37AFA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34" autoAdjust="0"/>
    <p:restoredTop sz="94302" autoAdjust="0"/>
  </p:normalViewPr>
  <p:slideViewPr>
    <p:cSldViewPr snapToGrid="0" showGuides="1">
      <p:cViewPr>
        <p:scale>
          <a:sx n="87" d="100"/>
          <a:sy n="87" d="100"/>
        </p:scale>
        <p:origin x="-341" y="211"/>
      </p:cViewPr>
      <p:guideLst>
        <p:guide orient="horz" pos="436"/>
        <p:guide orient="horz" pos="3725"/>
        <p:guide orient="horz" pos="3249"/>
        <p:guide pos="302"/>
        <p:guide pos="7401"/>
        <p:guide pos="1844"/>
        <p:guide pos="3318"/>
        <p:guide pos="4747"/>
        <p:guide pos="604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990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451" y="1"/>
            <a:ext cx="2949575" cy="49847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5E1740E6-FAAD-458E-8F70-076CE730AACD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5626"/>
            <a:ext cx="2949575" cy="49847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451" y="9445626"/>
            <a:ext cx="2949575" cy="49847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A9B7E29-9827-4036-968E-B9C584E752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9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89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DDBF8789-1979-4371-9085-ABA0C510A7FF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85599"/>
            <a:ext cx="5444490" cy="3915489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5170"/>
            <a:ext cx="2949099" cy="49893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893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8BBC4957-3E6D-44F6-80D1-E054D6E6E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ий образ слайда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Замещающий текст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Титульный слайд">
  <p:cSld name="2_Титульный слайд">
    <p:bg>
      <p:bgPr>
        <a:solidFill>
          <a:srgbClr val="F4F8FA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57" descr="preencoded.png"/>
          <p:cNvPicPr preferRelativeResize="0"/>
          <p:nvPr/>
        </p:nvPicPr>
        <p:blipFill rotWithShape="1">
          <a:blip r:embed="rId2" cstate="print"/>
          <a:srcRect/>
          <a:stretch>
            <a:fillRect/>
          </a:stretch>
        </p:blipFill>
        <p:spPr>
          <a:xfrm>
            <a:off x="10447338" y="8731"/>
            <a:ext cx="1752600" cy="11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57"/>
          <p:cNvSpPr/>
          <p:nvPr/>
        </p:nvSpPr>
        <p:spPr>
          <a:xfrm>
            <a:off x="479425" y="6445712"/>
            <a:ext cx="3006571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00">
                <a:solidFill>
                  <a:srgbClr val="233C7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©  Издательство «Просвещение», 2024</a:t>
            </a:r>
          </a:p>
        </p:txBody>
      </p:sp>
      <p:sp>
        <p:nvSpPr>
          <p:cNvPr id="42" name="Google Shape;42;p57"/>
          <p:cNvSpPr txBox="1"/>
          <p:nvPr/>
        </p:nvSpPr>
        <p:spPr>
          <a:xfrm>
            <a:off x="11323638" y="485775"/>
            <a:ext cx="460375" cy="214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33C78"/>
              </a:buClr>
              <a:buSzPts val="1400"/>
              <a:buFont typeface="Calibri" panose="020F0502020204030204"/>
              <a:buNone/>
            </a:pPr>
            <a:fld id="{00000000-1234-1234-1234-123412341234}" type="slidenum">
              <a:rPr lang="ru-RU" sz="1400" b="1">
                <a:solidFill>
                  <a:srgbClr val="233C7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33C78"/>
                </a:buClr>
                <a:buSzPts val="1400"/>
                <a:buFont typeface="Calibri" panose="020F0502020204030204"/>
                <a:buNone/>
              </a:pPr>
              <a:t>‹#›</a:t>
            </a:fld>
            <a:endParaRPr sz="1400" b="1">
              <a:solidFill>
                <a:srgbClr val="233C78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43" name="Google Shape;43;p57"/>
          <p:cNvPicPr preferRelativeResize="0"/>
          <p:nvPr/>
        </p:nvPicPr>
        <p:blipFill rotWithShape="1">
          <a:blip r:embed="rId3" cstate="print"/>
          <a:srcRect r="65863" b="-13113"/>
          <a:stretch>
            <a:fillRect/>
          </a:stretch>
        </p:blipFill>
        <p:spPr>
          <a:xfrm>
            <a:off x="9245948" y="6046950"/>
            <a:ext cx="1513015" cy="572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57" descr="preencoded.png"/>
          <p:cNvPicPr preferRelativeResize="0"/>
          <p:nvPr/>
        </p:nvPicPr>
        <p:blipFill rotWithShape="1">
          <a:blip r:embed="rId4" cstate="print"/>
          <a:srcRect/>
          <a:stretch>
            <a:fillRect/>
          </a:stretch>
        </p:blipFill>
        <p:spPr>
          <a:xfrm>
            <a:off x="0" y="1676400"/>
            <a:ext cx="996950" cy="1987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57" descr="preencoded.png"/>
          <p:cNvPicPr preferRelativeResize="0"/>
          <p:nvPr/>
        </p:nvPicPr>
        <p:blipFill rotWithShape="1">
          <a:blip r:embed="rId5" cstate="print"/>
          <a:srcRect/>
          <a:stretch>
            <a:fillRect/>
          </a:stretch>
        </p:blipFill>
        <p:spPr>
          <a:xfrm>
            <a:off x="11328400" y="3968750"/>
            <a:ext cx="863600" cy="175895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57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  <p:sp>
        <p:nvSpPr>
          <p:cNvPr id="10" name="Прямоугольник 7"/>
          <p:cNvSpPr/>
          <p:nvPr userDrawn="1"/>
        </p:nvSpPr>
        <p:spPr bwMode="auto">
          <a:xfrm>
            <a:off x="5896266" y="6442524"/>
            <a:ext cx="3994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C8B0588C-5D01-654B-9A15-2A6BDD1112E5}" type="slidenum">
              <a:rPr lang="ru-RU" sz="1400" b="1">
                <a:solidFill>
                  <a:srgbClr val="233C78"/>
                </a:solidFill>
                <a:latin typeface="Calibri" panose="020F0502020204030204"/>
                <a:ea typeface="+mn-ea"/>
                <a:cs typeface="+mn-cs"/>
              </a:rPr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10857826" y="5999759"/>
            <a:ext cx="866775" cy="6667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41498" y="60705"/>
            <a:ext cx="6509003" cy="482600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 b="1" i="0">
                <a:solidFill>
                  <a:srgbClr val="28458D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40992" y="1969007"/>
            <a:ext cx="8525510" cy="4025265"/>
          </a:xfrm>
          <a:prstGeom prst="rect">
            <a:avLst/>
          </a:prstGeo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11/28/2024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8" t="1522" r="488" b="72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8" t="63841" r="79396" b="723"/>
          <a:stretch>
            <a:fillRect/>
          </a:stretch>
        </p:blipFill>
        <p:spPr>
          <a:xfrm>
            <a:off x="0" y="4371975"/>
            <a:ext cx="2459038" cy="24860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156" t="1522" r="488" b="41908"/>
          <a:stretch>
            <a:fillRect/>
          </a:stretch>
        </p:blipFill>
        <p:spPr>
          <a:xfrm>
            <a:off x="8201024" y="0"/>
            <a:ext cx="3990975" cy="39687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156" t="1522" r="488" b="41908"/>
          <a:stretch>
            <a:fillRect/>
          </a:stretch>
        </p:blipFill>
        <p:spPr>
          <a:xfrm>
            <a:off x="8201994" y="997527"/>
            <a:ext cx="3990975" cy="396875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156" t="1522" r="488" b="41908"/>
          <a:stretch>
            <a:fillRect/>
          </a:stretch>
        </p:blipFill>
        <p:spPr>
          <a:xfrm rot="10800000">
            <a:off x="0" y="997527"/>
            <a:ext cx="3990975" cy="39687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 bwMode="auto"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1298448" y="2560320"/>
            <a:ext cx="4718304" cy="331012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</a:p>
          <a:p>
            <a:pPr lvl="1">
              <a:defRPr/>
            </a:pPr>
            <a:r>
              <a:rPr lang="ru-RU"/>
              <a:t>Второй уровень</a:t>
            </a:r>
          </a:p>
          <a:p>
            <a:pPr lvl="2">
              <a:defRPr/>
            </a:pPr>
            <a:r>
              <a:rPr lang="ru-RU"/>
              <a:t>Третий уровень</a:t>
            </a:r>
          </a:p>
          <a:p>
            <a:pPr lvl="3">
              <a:defRPr/>
            </a:pPr>
            <a:r>
              <a:rPr lang="ru-RU"/>
              <a:t>Четвертый уровень</a:t>
            </a:r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81344" y="2560320"/>
            <a:ext cx="4718304" cy="331012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</a:p>
          <a:p>
            <a:pPr lvl="1">
              <a:defRPr/>
            </a:pPr>
            <a:r>
              <a:rPr lang="ru-RU"/>
              <a:t>Второй уровень</a:t>
            </a:r>
          </a:p>
          <a:p>
            <a:pPr lvl="2">
              <a:defRPr/>
            </a:pPr>
            <a:r>
              <a:rPr lang="ru-RU"/>
              <a:t>Третий уровень</a:t>
            </a:r>
          </a:p>
          <a:p>
            <a:pPr lvl="3">
              <a:defRPr/>
            </a:pPr>
            <a:r>
              <a:rPr lang="ru-RU"/>
              <a:t>Четвертый уровень</a:t>
            </a:r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018DADB-8B59-4AFE-9BE9-5D45F1646E26}" type="datetimeFigureOut">
              <a:rPr lang="ru-RU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28.11.2024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A9230AF-8A3A-4A91-8900-83BD7EB07807}" type="slidenum">
              <a:rPr lang="ru-RU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41498" y="60705"/>
            <a:ext cx="6509003" cy="482600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 b="1" i="0">
                <a:solidFill>
                  <a:srgbClr val="28458D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40992" y="1969007"/>
            <a:ext cx="8525510" cy="4025265"/>
          </a:xfrm>
          <a:prstGeom prst="rect">
            <a:avLst/>
          </a:prstGeo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11/28/2024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CB24468F-6682-48AA-B5F4-BEF8E7F9833C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8" t="1522" r="488" b="72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8" t="63841" r="79396" b="723"/>
          <a:stretch>
            <a:fillRect/>
          </a:stretch>
        </p:blipFill>
        <p:spPr>
          <a:xfrm>
            <a:off x="0" y="4371975"/>
            <a:ext cx="2459038" cy="24860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156" t="1522" r="488" b="41908"/>
          <a:stretch>
            <a:fillRect/>
          </a:stretch>
        </p:blipFill>
        <p:spPr>
          <a:xfrm>
            <a:off x="8201024" y="0"/>
            <a:ext cx="3990975" cy="39687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156" t="1522" r="488" b="41908"/>
          <a:stretch>
            <a:fillRect/>
          </a:stretch>
        </p:blipFill>
        <p:spPr>
          <a:xfrm>
            <a:off x="8201994" y="997527"/>
            <a:ext cx="3990975" cy="396875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156" t="1522" r="488" b="41908"/>
          <a:stretch>
            <a:fillRect/>
          </a:stretch>
        </p:blipFill>
        <p:spPr>
          <a:xfrm rot="10800000">
            <a:off x="0" y="997527"/>
            <a:ext cx="3990975" cy="39687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 bwMode="auto"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1298448" y="2560320"/>
            <a:ext cx="4718304" cy="331012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</a:p>
          <a:p>
            <a:pPr lvl="1">
              <a:defRPr/>
            </a:pPr>
            <a:r>
              <a:rPr lang="ru-RU"/>
              <a:t>Второй уровень</a:t>
            </a:r>
          </a:p>
          <a:p>
            <a:pPr lvl="2">
              <a:defRPr/>
            </a:pPr>
            <a:r>
              <a:rPr lang="ru-RU"/>
              <a:t>Третий уровень</a:t>
            </a:r>
          </a:p>
          <a:p>
            <a:pPr lvl="3">
              <a:defRPr/>
            </a:pPr>
            <a:r>
              <a:rPr lang="ru-RU"/>
              <a:t>Четвертый уровень</a:t>
            </a:r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81344" y="2560320"/>
            <a:ext cx="4718304" cy="331012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</a:p>
          <a:p>
            <a:pPr lvl="1">
              <a:defRPr/>
            </a:pPr>
            <a:r>
              <a:rPr lang="ru-RU"/>
              <a:t>Второй уровень</a:t>
            </a:r>
          </a:p>
          <a:p>
            <a:pPr lvl="2">
              <a:defRPr/>
            </a:pPr>
            <a:r>
              <a:rPr lang="ru-RU"/>
              <a:t>Третий уровень</a:t>
            </a:r>
          </a:p>
          <a:p>
            <a:pPr lvl="3">
              <a:defRPr/>
            </a:pPr>
            <a:r>
              <a:rPr lang="ru-RU"/>
              <a:t>Четвертый уровень</a:t>
            </a:r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018DADB-8B59-4AFE-9BE9-5D45F1646E26}" type="datetimeFigureOut">
              <a:rPr lang="ru-RU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28.11.2024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A9230AF-8A3A-4A91-8900-83BD7EB07807}" type="slidenum">
              <a:rPr lang="ru-RU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13" Type="http://schemas.openxmlformats.org/officeDocument/2006/relationships/image" Target="../media/image9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7.png"/><Relationship Id="rId5" Type="http://schemas.openxmlformats.org/officeDocument/2006/relationships/slideLayout" Target="../slideLayouts/slideLayout8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7.xml"/><Relationship Id="rId9" Type="http://schemas.openxmlformats.org/officeDocument/2006/relationships/vmlDrawing" Target="../drawings/vmlDrawing1.v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13" Type="http://schemas.openxmlformats.org/officeDocument/2006/relationships/image" Target="../media/image9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7.png"/><Relationship Id="rId5" Type="http://schemas.openxmlformats.org/officeDocument/2006/relationships/slideLayout" Target="../slideLayouts/slideLayout15.xml"/><Relationship Id="rId10" Type="http://schemas.openxmlformats.org/officeDocument/2006/relationships/oleObject" Target="../embeddings/oleObject2.bin"/><Relationship Id="rId4" Type="http://schemas.openxmlformats.org/officeDocument/2006/relationships/slideLayout" Target="../slideLayouts/slideLayout14.xml"/><Relationship Id="rId9" Type="http://schemas.openxmlformats.org/officeDocument/2006/relationships/vmlDrawing" Target="../drawings/vmlDrawing2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1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buNone/>
              <a:defRPr sz="1300">
                <a:solidFill>
                  <a:schemeClr val="tx1"/>
                </a:solidFill>
              </a:defRPr>
            </a:lvl1pPr>
            <a:lvl2pPr lvl="1" algn="r">
              <a:buNone/>
              <a:defRPr sz="1300">
                <a:solidFill>
                  <a:schemeClr val="tx1"/>
                </a:solidFill>
              </a:defRPr>
            </a:lvl2pPr>
            <a:lvl3pPr lvl="2" algn="r">
              <a:buNone/>
              <a:defRPr sz="1300">
                <a:solidFill>
                  <a:schemeClr val="tx1"/>
                </a:solidFill>
              </a:defRPr>
            </a:lvl3pPr>
            <a:lvl4pPr lvl="3" algn="r">
              <a:buNone/>
              <a:defRPr sz="1300">
                <a:solidFill>
                  <a:schemeClr val="tx1"/>
                </a:solidFill>
              </a:defRPr>
            </a:lvl4pPr>
            <a:lvl5pPr lvl="4" algn="r">
              <a:buNone/>
              <a:defRPr sz="1300">
                <a:solidFill>
                  <a:schemeClr val="tx1"/>
                </a:solidFill>
              </a:defRPr>
            </a:lvl5pPr>
            <a:lvl6pPr lvl="5" algn="r">
              <a:buNone/>
              <a:defRPr sz="1300">
                <a:solidFill>
                  <a:schemeClr val="tx1"/>
                </a:solidFill>
              </a:defRPr>
            </a:lvl6pPr>
            <a:lvl7pPr lvl="6" algn="r">
              <a:buNone/>
              <a:defRPr sz="1300">
                <a:solidFill>
                  <a:schemeClr val="tx1"/>
                </a:solidFill>
              </a:defRPr>
            </a:lvl7pPr>
            <a:lvl8pPr lvl="7" algn="r">
              <a:buNone/>
              <a:defRPr sz="1300">
                <a:solidFill>
                  <a:schemeClr val="tx1"/>
                </a:solidFill>
              </a:defRPr>
            </a:lvl8pPr>
            <a:lvl9pPr lvl="8" algn="r">
              <a:buNone/>
              <a:defRPr sz="1300">
                <a:solidFill>
                  <a:schemeClr val="tx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/>
          </p:cNvGraphicFramePr>
          <p:nvPr userDrawn="1"/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1050" name="Слайд think-cell" r:id="rId10" imgW="360" imgH="360" progId="">
              <p:embed/>
            </p:oleObj>
          </a:graphicData>
        </a:graphic>
      </p:graphicFrame>
      <p:sp>
        <p:nvSpPr>
          <p:cNvPr id="51" name="Текст 1"/>
          <p:cNvSpPr txBox="1"/>
          <p:nvPr userDrawn="1"/>
        </p:nvSpPr>
        <p:spPr>
          <a:xfrm>
            <a:off x="11190288" y="499135"/>
            <a:ext cx="460375" cy="214313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defRPr sz="700" kern="1200">
                <a:solidFill>
                  <a:srgbClr val="33333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5E693BC3-FA09-7141-A0E8-7BF7E26C7440}" type="slidenum">
              <a:rPr lang="ru-RU" sz="1400" b="1" smtClean="0">
                <a:solidFill>
                  <a:srgbClr val="233C78"/>
                </a:solidFill>
              </a:rPr>
              <a:pPr algn="r">
                <a:defRPr/>
              </a:pPr>
              <a:t>‹#›</a:t>
            </a:fld>
            <a:endParaRPr lang="ru-RU" sz="1400" b="1" dirty="0">
              <a:solidFill>
                <a:srgbClr val="233C78"/>
              </a:solidFill>
            </a:endParaRPr>
          </a:p>
        </p:txBody>
      </p:sp>
      <p:pic>
        <p:nvPicPr>
          <p:cNvPr id="4" name="Рисунок 2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3719" y="5951878"/>
            <a:ext cx="958671" cy="504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68187" y="5951878"/>
            <a:ext cx="1083224" cy="504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15238" y="5951878"/>
            <a:ext cx="1407821" cy="504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/>
          </p:cNvGraphicFramePr>
          <p:nvPr userDrawn="1"/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6145" name="Слайд think-cell" r:id="rId10" imgW="360" imgH="360" progId="">
              <p:embed/>
            </p:oleObj>
          </a:graphicData>
        </a:graphic>
      </p:graphicFrame>
      <p:sp>
        <p:nvSpPr>
          <p:cNvPr id="51" name="Текст 1"/>
          <p:cNvSpPr txBox="1"/>
          <p:nvPr userDrawn="1"/>
        </p:nvSpPr>
        <p:spPr>
          <a:xfrm>
            <a:off x="11190288" y="499135"/>
            <a:ext cx="460375" cy="214313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defRPr sz="700" kern="1200">
                <a:solidFill>
                  <a:srgbClr val="33333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5E693BC3-FA09-7141-A0E8-7BF7E26C7440}" type="slidenum">
              <a:rPr lang="ru-RU" sz="1400" b="1" smtClean="0">
                <a:solidFill>
                  <a:srgbClr val="233C78"/>
                </a:solidFill>
              </a:rPr>
              <a:pPr algn="r">
                <a:defRPr/>
              </a:pPr>
              <a:t>‹#›</a:t>
            </a:fld>
            <a:endParaRPr lang="ru-RU" sz="1400" b="1" dirty="0">
              <a:solidFill>
                <a:srgbClr val="233C78"/>
              </a:solidFill>
            </a:endParaRPr>
          </a:p>
        </p:txBody>
      </p:sp>
      <p:pic>
        <p:nvPicPr>
          <p:cNvPr id="4" name="Рисунок 2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3719" y="5951878"/>
            <a:ext cx="958671" cy="504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68187" y="5951878"/>
            <a:ext cx="1083224" cy="504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15238" y="5951878"/>
            <a:ext cx="1407821" cy="504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53035"/>
            <a:ext cx="12308205" cy="259842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>
              <a:lnSpc>
                <a:spcPct val="100000"/>
              </a:lnSpc>
              <a:spcAft>
                <a:spcPts val="800"/>
              </a:spcAft>
            </a:pP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НОХЧИЙН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РЕСПУБЛИКИН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ДЕШАРАН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ИЛМАНАН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МИНИСТЕРСТВО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altLang="ru-RU" sz="14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Aft>
                <a:spcPts val="800"/>
              </a:spcAft>
            </a:pP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en-US" altLang="ru-RU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ЕТОЬХНАЧУ</a:t>
            </a:r>
            <a:r>
              <a:rPr lang="en-US" altLang="ru-RU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КОРМАТАЛЛИН</a:t>
            </a:r>
            <a:r>
              <a:rPr lang="en-US" altLang="ru-RU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ДЕШАРАН</a:t>
            </a:r>
            <a:r>
              <a:rPr lang="en-US" altLang="ru-RU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ПАЧХЬАЛКХАН</a:t>
            </a:r>
            <a:r>
              <a:rPr lang="en-US" altLang="ru-RU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БЮДЖЕТАН</a:t>
            </a:r>
            <a:r>
              <a:rPr lang="en-US" altLang="ru-RU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УЧРЕЖДЕНИ</a:t>
            </a:r>
          </a:p>
          <a:p>
            <a:pPr algn="ctr">
              <a:lnSpc>
                <a:spcPct val="100000"/>
              </a:lnSpc>
              <a:spcAft>
                <a:spcPts val="800"/>
              </a:spcAft>
            </a:pP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«НОХЧИЙН</a:t>
            </a:r>
            <a:r>
              <a:rPr lang="en-US" altLang="ru-RU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РЕСПУБЛИКИН</a:t>
            </a:r>
            <a:r>
              <a:rPr lang="en-US" altLang="ru-RU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ДЕШАР</a:t>
            </a:r>
            <a:r>
              <a:rPr lang="en-US" altLang="ru-RU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КХИОРАН</a:t>
            </a:r>
            <a:r>
              <a:rPr lang="en-US" altLang="ru-RU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ИНСТИТУТ»</a:t>
            </a:r>
          </a:p>
          <a:p>
            <a:pPr algn="ctr">
              <a:lnSpc>
                <a:spcPct val="100000"/>
              </a:lnSpc>
              <a:spcAft>
                <a:spcPts val="800"/>
              </a:spcAft>
            </a:pPr>
            <a:r>
              <a:rPr lang="ru-RU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</a:t>
            </a:r>
            <a:endParaRPr lang="en-US" altLang="ru-RU" sz="14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Aft>
                <a:spcPts val="800"/>
              </a:spcAft>
            </a:pP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НОХЧИЙН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РЕСПУБЛИКИН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ДЕШАРАН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ИЛМАНАН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МИНИСТЕРСТВО</a:t>
            </a:r>
            <a:endParaRPr lang="en-US" altLang="en-US" sz="14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Aft>
                <a:spcPts val="800"/>
              </a:spcAft>
            </a:pP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ПАЧХЬАЛКХАН</a:t>
            </a:r>
            <a:r>
              <a:rPr lang="en-US" altLang="ru-RU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КАЗЕННИ</a:t>
            </a:r>
            <a:r>
              <a:rPr lang="en-US" altLang="ru-RU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УЧРЕЖДЕНИ</a:t>
            </a:r>
            <a:r>
              <a:rPr lang="ru-RU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«НОХЧИЙН</a:t>
            </a:r>
            <a:r>
              <a:rPr lang="ru-RU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МЕТТА</a:t>
            </a:r>
            <a:r>
              <a:rPr lang="ru-RU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 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ИНСТИТУТ»</a:t>
            </a:r>
            <a:r>
              <a:rPr lang="ru-RU" sz="12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</a:t>
            </a:r>
            <a:endParaRPr lang="en-US" sz="1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01263" y="5931961"/>
            <a:ext cx="1386348" cy="654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altLang="ru-RU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solidFill>
                  <a:srgbClr val="1D41D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оьлжа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ала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</a:p>
        </p:txBody>
      </p:sp>
      <p:sp>
        <p:nvSpPr>
          <p:cNvPr id="2" name="Текстовое поле 1"/>
          <p:cNvSpPr txBox="1"/>
          <p:nvPr/>
        </p:nvSpPr>
        <p:spPr>
          <a:xfrm>
            <a:off x="202565" y="2483485"/>
            <a:ext cx="11989435" cy="2061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266700">
              <a:lnSpc>
                <a:spcPct val="100000"/>
              </a:lnSpc>
            </a:pPr>
            <a:r>
              <a:rPr sz="32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Коьртачу</a:t>
            </a:r>
            <a:r>
              <a:rPr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32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ишколан</a:t>
            </a:r>
            <a:r>
              <a:rPr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3200" b="1" dirty="0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5</a:t>
            </a:r>
            <a:r>
              <a:rPr lang="ru-RU"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–</a:t>
            </a:r>
            <a:r>
              <a:rPr sz="3200" b="1" dirty="0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8 </a:t>
            </a:r>
            <a:r>
              <a:rPr sz="32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классашна</a:t>
            </a:r>
            <a:r>
              <a:rPr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32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лерина</a:t>
            </a:r>
            <a:r>
              <a:rPr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</a:p>
          <a:p>
            <a:pPr algn="ctr" defTabSz="266700">
              <a:lnSpc>
                <a:spcPct val="100000"/>
              </a:lnSpc>
            </a:pPr>
            <a:r>
              <a:rPr sz="32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«</a:t>
            </a:r>
            <a:r>
              <a:rPr sz="32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Й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ЕШАР</a:t>
            </a:r>
            <a:r>
              <a:rPr sz="32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»</a:t>
            </a:r>
            <a:r>
              <a:rPr sz="3200" b="1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sz="32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проект</a:t>
            </a:r>
            <a:r>
              <a:rPr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32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кхочушйаран</a:t>
            </a:r>
            <a:r>
              <a:rPr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endParaRPr sz="3200" b="1" dirty="0">
              <a:latin typeface="Times New Roman" panose="02020603050405020304"/>
              <a:ea typeface="Times New Roman" panose="02020603050405020304"/>
            </a:endParaRPr>
          </a:p>
          <a:p>
            <a:pPr algn="ctr" defTabSz="266700">
              <a:lnSpc>
                <a:spcPct val="100000"/>
              </a:lnSpc>
            </a:pPr>
            <a:r>
              <a:rPr sz="32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нохчийн</a:t>
            </a:r>
            <a:r>
              <a:rPr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32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меттан</a:t>
            </a:r>
            <a:r>
              <a:rPr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32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литературин</a:t>
            </a:r>
            <a:r>
              <a:rPr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32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хьехархочун</a:t>
            </a:r>
            <a:r>
              <a:rPr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</a:p>
          <a:p>
            <a:pPr algn="ctr" defTabSz="266700">
              <a:lnSpc>
                <a:spcPct val="100000"/>
              </a:lnSpc>
            </a:pPr>
            <a:r>
              <a:rPr sz="32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белхан</a:t>
            </a:r>
            <a:r>
              <a:rPr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32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алгоритм</a:t>
            </a:r>
            <a:r>
              <a:rPr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</a:p>
        </p:txBody>
      </p:sp>
      <p:pic>
        <p:nvPicPr>
          <p:cNvPr id="7" name="Рисунок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7580" y="203933"/>
            <a:ext cx="1381760" cy="1381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C:\Users\User\Desktop\channels4_profil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61078" y="363660"/>
            <a:ext cx="1248410" cy="12484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/>
          <p:nvPr/>
        </p:nvGraphicFramePr>
        <p:xfrm>
          <a:off x="150447" y="906537"/>
          <a:ext cx="11680190" cy="5608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275"/>
                <a:gridCol w="540385"/>
                <a:gridCol w="2489835"/>
                <a:gridCol w="8100695"/>
              </a:tblGrid>
              <a:tr h="1104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>
                        <a:buNone/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altLang="en-US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Классаш </a:t>
                      </a:r>
                    </a:p>
                  </a:txBody>
                  <a:tcPr vert="vert27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8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Толлу</a:t>
                      </a:r>
                      <a:r>
                        <a:rPr lang="en-US" altLang="ru-RU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хаарш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8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Маххадоран</a:t>
                      </a:r>
                      <a:r>
                        <a:rPr lang="en-US" altLang="ru-RU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критереш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</a:tr>
              <a:tr h="45040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Дешнаш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предложенеш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шайн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барамца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en-US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altLang="ru-RU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дашал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кӀезиг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ru-RU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altLang="en-US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ru-RU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дашал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йоцу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тексташ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нийса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схьайазйан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Белхан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мах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хадабо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цхьана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оценкица</a:t>
                      </a:r>
                      <a:endParaRPr lang="en-US" altLang="en-US" sz="1800" b="1" dirty="0">
                        <a:solidFill>
                          <a:srgbClr val="2B831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доцчу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балхана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ткъа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иштта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тӀехь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endParaRPr lang="en-US" altLang="ru-RU" sz="5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2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3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4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йиш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царна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йукъахь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бакъонна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делахь</a:t>
                      </a:r>
                      <a:r>
                        <a:rPr lang="ru-RU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endParaRPr lang="en-US" altLang="en-US" sz="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3–5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4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далийтинчу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балхана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иштта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йиш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6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царна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вукхарна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йукъахь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бакъонна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endParaRPr lang="en-US" altLang="ru-RU" sz="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тӀехь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хӀотторан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барамал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делахь</a:t>
                      </a:r>
                      <a:endParaRPr lang="ru-RU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120972"/>
            <a:ext cx="12192000" cy="668645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5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266700">
              <a:lnSpc>
                <a:spcPct val="107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  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Нохчийн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меттан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белхан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маххадоран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критереш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5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/>
          <p:nvPr/>
        </p:nvGraphicFramePr>
        <p:xfrm>
          <a:off x="317500" y="941705"/>
          <a:ext cx="11680190" cy="5859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275"/>
                <a:gridCol w="540385"/>
                <a:gridCol w="2489835"/>
                <a:gridCol w="8100695"/>
              </a:tblGrid>
              <a:tr h="1104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>
                        <a:buNone/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Классаш </a:t>
                      </a:r>
                    </a:p>
                  </a:txBody>
                  <a:tcPr vert="vert27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8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Толлу</a:t>
                      </a:r>
                      <a:r>
                        <a:rPr lang="en-US" altLang="ru-RU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хаарш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8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Маххадоран</a:t>
                      </a:r>
                      <a:r>
                        <a:rPr lang="en-US" altLang="ru-RU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критереш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</a:tr>
              <a:tr h="45040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altLang="ru-RU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altLang="en-US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altLang="en-US" sz="18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Билгалйаьккхинчу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темина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йешначу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текстан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тӀехь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произведенин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чулацамца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>
                        <a:buNone/>
                      </a:pP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5–8</a:t>
                      </a:r>
                      <a:r>
                        <a:rPr lang="en-US" alt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предложенел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кӀезиг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йозанан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</a:t>
                      </a:r>
                      <a:endParaRPr lang="en-US" altLang="en-US" sz="18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темица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хилар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 smtClean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схьайеллар</a:t>
                      </a:r>
                      <a:endParaRPr lang="en-US" altLang="en-US" sz="1800" b="1" dirty="0">
                        <a:solidFill>
                          <a:srgbClr val="2B831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нийса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жамӀаш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чулоцу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йукъ</a:t>
                      </a:r>
                      <a:r>
                        <a:rPr lang="en-US" altLang="ru-RU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</a:t>
                      </a:r>
                      <a:r>
                        <a:rPr lang="en-US" alt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йукъ</a:t>
                      </a:r>
                      <a:r>
                        <a:rPr lang="en-US" altLang="ru-RU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схьайиллина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дац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МаьӀнин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 smtClean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цхьаалла</a:t>
                      </a:r>
                      <a:endParaRPr lang="en-US" altLang="ru-RU" sz="1800" b="1" dirty="0">
                        <a:solidFill>
                          <a:srgbClr val="2B831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маьӀнин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цхьааллица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къаьсташ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маьӀнин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цхьаалла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йац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маьӀна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дац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Къамелан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говзалла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нийса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хилар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smtClean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altLang="ru-RU" sz="1800" b="1" dirty="0">
                        <a:solidFill>
                          <a:srgbClr val="2B831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къамелан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говзаллин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меттан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гӀирсаш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нийса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харжаран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лехамашца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къамелан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дац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къамелан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говзаллин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лехамашца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амма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къамелан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меттан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гӀирсаш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харжарехь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кхачамбацар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дешнийн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хьал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къен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хиларца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къаьсташ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къамелан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Лаккхара</a:t>
                      </a: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</a:t>
                      </a:r>
                      <a:r>
                        <a:rPr lang="en-US" alt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en-US" altLang="en-US" sz="18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r>
                        <a:rPr lang="ru-RU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alt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Белхан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маххадорехь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тидаме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барам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барам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хила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безачул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лахара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йаьхначу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en-US" altLang="ru-RU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</a:t>
                      </a: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en-US" altLang="ru-RU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айоккху</a:t>
                      </a:r>
                      <a:endParaRPr lang="en-US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129764"/>
            <a:ext cx="12192000" cy="668645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5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266700">
              <a:lnSpc>
                <a:spcPct val="107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  5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.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Нохчийн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литературин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белхан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маххадоран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критереш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5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/>
          <p:nvPr/>
        </p:nvGraphicFramePr>
        <p:xfrm>
          <a:off x="149469" y="879231"/>
          <a:ext cx="11857453" cy="5873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611"/>
                <a:gridCol w="548586"/>
                <a:gridCol w="2527622"/>
                <a:gridCol w="8223634"/>
              </a:tblGrid>
              <a:tr h="110744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>
                        <a:buNone/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altLang="en-US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Классаш </a:t>
                      </a:r>
                    </a:p>
                  </a:txBody>
                  <a:tcPr vert="vert27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8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Толлу</a:t>
                      </a:r>
                      <a:r>
                        <a:rPr lang="en-US" altLang="ru-RU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хаарш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en-US" sz="18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Маххадоран</a:t>
                      </a:r>
                      <a:r>
                        <a:rPr lang="en-US" alt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критереш</a:t>
                      </a:r>
                      <a:endParaRPr lang="en-US" alt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C66"/>
                    </a:solidFill>
                  </a:tcPr>
                </a:tc>
              </a:tr>
              <a:tr h="476582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altLang="ru-RU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altLang="en-US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altLang="en-US" sz="18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Билгалйаьккхинчу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темина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йешначу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текстан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тӀехь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произведенин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чулацамца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altLang="en-US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лаххара</a:t>
                      </a:r>
                      <a:r>
                        <a:rPr lang="ru-RU" altLang="en-US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предложенел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кӀезиг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йозанан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</a:t>
                      </a:r>
                      <a:endParaRPr lang="en-US" altLang="en-US" sz="18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темица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хилар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 smtClean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схьайеллар</a:t>
                      </a:r>
                      <a:endParaRPr lang="en-US" altLang="en-US" sz="1800" b="1" dirty="0">
                        <a:solidFill>
                          <a:srgbClr val="2B831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нийса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жамӀаш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чулоцу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йукъ</a:t>
                      </a:r>
                      <a:r>
                        <a:rPr lang="en-US" altLang="ru-RU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</a:t>
                      </a:r>
                      <a:r>
                        <a:rPr lang="en-US" alt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йукъ</a:t>
                      </a:r>
                      <a:r>
                        <a:rPr lang="en-US" altLang="ru-RU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схьайиллина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дац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МаьӀнин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 smtClean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цхьаалла</a:t>
                      </a:r>
                      <a:endParaRPr lang="en-US" altLang="ru-RU" sz="1800" b="1" dirty="0">
                        <a:solidFill>
                          <a:srgbClr val="2B831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маьӀнин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цхьааллица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къаьсташ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маьӀнин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цхьаалла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йац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маьӀна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дац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Къамелан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говзалла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нийса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хилар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smtClean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altLang="ru-RU" sz="1800" b="1" dirty="0">
                        <a:solidFill>
                          <a:srgbClr val="2B831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къамелан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говзаллин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меттан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гӀирсаш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нийса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харжаран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лехамашца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къамелан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дац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къамелан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говзаллин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лехамашца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амма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къамелан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меттан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гӀирсаш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харжарехь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кхачамбацар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дешнийн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хьал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къен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хиларца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къаьсташ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къамелан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Лаккхара</a:t>
                      </a: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en-US" altLang="en-US" sz="18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r>
                        <a:rPr lang="ru-RU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Белхан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маххадорехь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тидаме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барам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барам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хила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безачул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лахара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йаьхначу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en-US" altLang="ru-RU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</a:t>
                      </a: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en-US" altLang="ru-RU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айоккху</a:t>
                      </a:r>
                      <a:endParaRPr lang="en-US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129764"/>
            <a:ext cx="12192000" cy="668645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5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266700">
              <a:lnSpc>
                <a:spcPct val="107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 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Нохчийн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литературин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белхан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маххадоран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критереш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5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7346" y="4197650"/>
            <a:ext cx="11087100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Четверть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триместр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чекхйолуш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тетрадаш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Ӏ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Ӏ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иттийна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оценкаш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вовшахтухий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йуккъера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балл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билгалйоккху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журнал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Ӏ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ехь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четвертан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триместран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оценкина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хьалха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йолчу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колонки чу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Ӏ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ах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Ӏ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оттайо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16539" y="1352712"/>
          <a:ext cx="8128000" cy="2022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Баллаш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indent="1111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5 балл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5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indent="1111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4 балл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4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indent="1111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3 балл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3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indent="1111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0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–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балл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2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129764"/>
            <a:ext cx="12192000" cy="668645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5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408940"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Баллаш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пхеабаллан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тӀегӀане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йахар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5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8554" y="2112312"/>
            <a:ext cx="1113106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Сулаев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Мохьмад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ТӀехтохар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Бадуев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СаьӀид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Кемсаш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Гайсултанов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Ӏумар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КӀанталг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Саракаев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Хьамзат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Ширачу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гӀопехь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Шамсудинов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Бувайсар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Жималлин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суьйренаш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Саидов Саид-Селим 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Мажйелла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кехатан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цуьрг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38554" y="474637"/>
            <a:ext cx="104100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tabLst>
                <a:tab pos="4062095" algn="r"/>
              </a:tabLst>
            </a:pPr>
            <a:endParaRPr lang="ru-RU" sz="2400" b="1" dirty="0" smtClean="0">
              <a:solidFill>
                <a:srgbClr val="2B831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tabLst>
                <a:tab pos="4062095" algn="r"/>
              </a:tabLst>
            </a:pPr>
            <a:endParaRPr lang="ru-RU" sz="100" b="1" dirty="0">
              <a:solidFill>
                <a:srgbClr val="2B831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tabLst>
                <a:tab pos="4062095" algn="r"/>
              </a:tabLst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sz="2400" b="1" dirty="0" smtClean="0">
                <a:solidFill>
                  <a:srgbClr val="FF0000"/>
                </a:solidFill>
              </a:rPr>
              <a:t>–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классаш</a:t>
            </a:r>
            <a:endParaRPr lang="ru-RU" sz="2400" dirty="0">
              <a:solidFill>
                <a:srgbClr val="2B831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tabLst>
                <a:tab pos="4062095" algn="r"/>
              </a:tabLst>
            </a:pPr>
            <a:r>
              <a:rPr lang="ru-RU" sz="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1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2000" cy="620747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5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540385" algn="ctr">
              <a:tabLst>
                <a:tab pos="4062095" algn="r"/>
              </a:tabLst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ДЕШАРХОШНА ШАЬШ ЙЕША ПРОИЗВЕДЕНЕШ </a:t>
            </a: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5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6684" y="1929943"/>
            <a:ext cx="11755316" cy="2873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4062095" algn="r"/>
              </a:tabLst>
            </a:pPr>
            <a:r>
              <a:rPr lang="ru-RU" sz="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050" b="1" dirty="0"/>
              <a:t> </a:t>
            </a:r>
            <a:endParaRPr lang="ru-RU" sz="1050" dirty="0"/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Мусаев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Мохьмад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Таймин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Бийболат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Хамидов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Ӏабдул-Хьамид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Абубешар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Айдамиров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Абузар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Кхолламан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цхьа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де».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Ахмадов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Муса 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БочӀа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Бексултанов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Муса «Дика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хьо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волуш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Хамидов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Ӏабдул-Хьамид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«Экзамен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хаттар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4225290" algn="r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6330" y="729614"/>
            <a:ext cx="9741877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tabLst>
                <a:tab pos="4062095" algn="r"/>
              </a:tabLst>
            </a:pPr>
            <a:endParaRPr lang="ru-RU" sz="800" b="1" dirty="0" smtClean="0">
              <a:solidFill>
                <a:srgbClr val="2B831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tabLst>
                <a:tab pos="4062095" algn="r"/>
              </a:tabLst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u-RU" sz="2400" b="1" dirty="0" smtClean="0">
                <a:solidFill>
                  <a:srgbClr val="FF0000"/>
                </a:solidFill>
              </a:rPr>
              <a:t>–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классаш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tabLst>
                <a:tab pos="4062095" algn="r"/>
              </a:tabLst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108867"/>
            <a:ext cx="12192000" cy="620747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5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540385" algn="ctr">
              <a:tabLst>
                <a:tab pos="4062095" algn="r"/>
              </a:tabLst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ДЕШАРХОШНА ШАЬШ ЙЕША ПРОИЗВЕДЕНЕШ </a:t>
            </a: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5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овое поле 2"/>
          <p:cNvSpPr txBox="1"/>
          <p:nvPr/>
        </p:nvSpPr>
        <p:spPr>
          <a:xfrm>
            <a:off x="105459" y="0"/>
            <a:ext cx="11826240" cy="373634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 defTabSz="266700"/>
            <a:endParaRPr lang="ru-RU" sz="2400" b="1" dirty="0" smtClean="0">
              <a:solidFill>
                <a:srgbClr val="2B8313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endParaRPr lang="ru-RU" sz="2400" b="1" dirty="0">
              <a:solidFill>
                <a:srgbClr val="2B8313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sz="2400" b="1" dirty="0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5–8 </a:t>
            </a:r>
            <a:r>
              <a:rPr sz="24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классийн</a:t>
            </a:r>
            <a:r>
              <a:rPr sz="24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дешархойн</a:t>
            </a:r>
            <a:r>
              <a:rPr sz="24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нохчийн</a:t>
            </a:r>
            <a:r>
              <a:rPr sz="24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меттан</a:t>
            </a:r>
            <a:r>
              <a:rPr sz="24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4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литературин</a:t>
            </a:r>
            <a:r>
              <a:rPr sz="24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хаарш</a:t>
            </a:r>
            <a:r>
              <a:rPr sz="2400" b="1" dirty="0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кхиоран</a:t>
            </a:r>
            <a:r>
              <a:rPr sz="2400" b="1" dirty="0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кепаш</a:t>
            </a:r>
            <a:r>
              <a:rPr sz="24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кхачаме</a:t>
            </a:r>
            <a:r>
              <a:rPr sz="24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йалор</a:t>
            </a:r>
            <a:r>
              <a:rPr sz="2400" b="1" dirty="0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:</a:t>
            </a:r>
            <a:endParaRPr lang="ru-RU" sz="2400" b="1" dirty="0" smtClean="0">
              <a:solidFill>
                <a:srgbClr val="2B8313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endParaRPr sz="100" b="1" dirty="0">
              <a:solidFill>
                <a:srgbClr val="2B8313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–</a:t>
            </a:r>
            <a:r>
              <a:rPr sz="2400" dirty="0">
                <a:solidFill>
                  <a:srgbClr val="1D41D5"/>
                </a:solidFill>
                <a:latin typeface="Calibri" panose="020F0502020204030204"/>
                <a:ea typeface="Calibri" panose="020F0502020204030204"/>
              </a:rPr>
              <a:t> 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дешнаш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предложенеш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шайн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барамца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90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кӀезиг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а,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100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сов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йоцу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тексташ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нийса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схьайазйан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(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5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-чу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классийн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дешархошна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);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endParaRPr lang="ru-RU" sz="2400" dirty="0" smtClean="0">
              <a:solidFill>
                <a:srgbClr val="1D41D5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lang="ru-RU" sz="8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___________________________________________________________________________________________________________________________________________________________________________________________________________________________________</a:t>
            </a:r>
            <a:endParaRPr sz="2400" dirty="0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–</a:t>
            </a:r>
            <a:r>
              <a:rPr sz="2400" dirty="0">
                <a:solidFill>
                  <a:srgbClr val="1D41D5"/>
                </a:solidFill>
                <a:latin typeface="Calibri" panose="020F0502020204030204"/>
                <a:ea typeface="Calibri" panose="020F0502020204030204"/>
              </a:rPr>
              <a:t> 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дешнаш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предложенеш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шайн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барамца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100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кӀезиг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а,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110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сов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йоцу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тексташ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нийса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схьайазйан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(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6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-чу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классийн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дешархошна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);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endParaRPr lang="ru-RU" sz="2400" dirty="0" smtClean="0">
              <a:solidFill>
                <a:srgbClr val="1D41D5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lang="ru-RU" sz="6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sz="800" dirty="0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–</a:t>
            </a:r>
            <a:r>
              <a:rPr sz="240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</a:rPr>
              <a:t> 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дешнаш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предложенеш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шайн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барамца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110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кӀезиг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а,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120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сов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йоцу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тексташ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нийса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схьайазйан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(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7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-чу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классийн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дешархошна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);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1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ru-RU" sz="100" dirty="0" smtClean="0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lang="ru-RU" sz="1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_________</a:t>
            </a:r>
            <a:r>
              <a:rPr lang="ru-RU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sym typeface="+mn-ea"/>
              </a:rPr>
              <a:t>_________________</a:t>
            </a:r>
            <a:r>
              <a:rPr lang="ru-RU" sz="10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sym typeface="+mn-ea"/>
              </a:rPr>
              <a:t>_____</a:t>
            </a:r>
            <a:r>
              <a:rPr lang="ru-RU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sym typeface="+mn-ea"/>
              </a:rPr>
              <a:t>____________________________________________________________________________________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–</a:t>
            </a:r>
            <a:r>
              <a:rPr sz="240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sym typeface="+mn-ea"/>
              </a:rPr>
              <a:t> </a:t>
            </a:r>
            <a:r>
              <a:rPr sz="2400" dirty="0" err="1">
                <a:latin typeface="Times New Roman" panose="02020603050405020304"/>
                <a:ea typeface="Times New Roman" panose="02020603050405020304"/>
                <a:sym typeface="+mn-ea"/>
              </a:rPr>
              <a:t>дешнаш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, </a:t>
            </a:r>
            <a:r>
              <a:rPr sz="2400" dirty="0" err="1">
                <a:latin typeface="Times New Roman" panose="02020603050405020304"/>
                <a:ea typeface="Times New Roman" panose="02020603050405020304"/>
                <a:sym typeface="+mn-ea"/>
              </a:rPr>
              <a:t>предложенеш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, </a:t>
            </a:r>
            <a:r>
              <a:rPr sz="2400" dirty="0" err="1">
                <a:latin typeface="Times New Roman" panose="02020603050405020304"/>
                <a:ea typeface="Times New Roman" panose="02020603050405020304"/>
                <a:sym typeface="+mn-ea"/>
              </a:rPr>
              <a:t>шайн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sz="2400" dirty="0" err="1">
                <a:latin typeface="Times New Roman" panose="02020603050405020304"/>
                <a:ea typeface="Times New Roman" panose="02020603050405020304"/>
                <a:sym typeface="+mn-ea"/>
              </a:rPr>
              <a:t>барамца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120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sz="2400" dirty="0" err="1">
                <a:latin typeface="Times New Roman" panose="02020603050405020304"/>
                <a:ea typeface="Times New Roman" panose="02020603050405020304"/>
                <a:sym typeface="+mn-ea"/>
              </a:rPr>
              <a:t>дашал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sz="2400" dirty="0" err="1">
                <a:latin typeface="Times New Roman" panose="02020603050405020304"/>
                <a:ea typeface="Times New Roman" panose="02020603050405020304"/>
                <a:sym typeface="+mn-ea"/>
              </a:rPr>
              <a:t>кӀезиг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 а,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140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sz="2400" dirty="0" err="1">
                <a:latin typeface="Times New Roman" panose="02020603050405020304"/>
                <a:ea typeface="Times New Roman" panose="02020603050405020304"/>
                <a:sym typeface="+mn-ea"/>
              </a:rPr>
              <a:t>дашал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sz="2400" dirty="0" err="1">
                <a:latin typeface="Times New Roman" panose="02020603050405020304"/>
                <a:ea typeface="Times New Roman" panose="02020603050405020304"/>
                <a:sym typeface="+mn-ea"/>
              </a:rPr>
              <a:t>сов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 а </a:t>
            </a:r>
            <a:r>
              <a:rPr sz="2400" dirty="0" err="1">
                <a:latin typeface="Times New Roman" panose="02020603050405020304"/>
                <a:ea typeface="Times New Roman" panose="02020603050405020304"/>
                <a:sym typeface="+mn-ea"/>
              </a:rPr>
              <a:t>йоцу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sz="2400" dirty="0" err="1">
                <a:latin typeface="Times New Roman" panose="02020603050405020304"/>
                <a:ea typeface="Times New Roman" panose="02020603050405020304"/>
                <a:sym typeface="+mn-ea"/>
              </a:rPr>
              <a:t>тексташ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sz="2400" dirty="0" err="1">
                <a:latin typeface="Times New Roman" panose="02020603050405020304"/>
                <a:ea typeface="Times New Roman" panose="02020603050405020304"/>
                <a:sym typeface="+mn-ea"/>
              </a:rPr>
              <a:t>нийса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sz="2400" dirty="0" err="1">
                <a:latin typeface="Times New Roman" panose="02020603050405020304"/>
                <a:ea typeface="Times New Roman" panose="02020603050405020304"/>
                <a:sym typeface="+mn-ea"/>
              </a:rPr>
              <a:t>схьайазйан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 (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8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-чу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классийн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дешархошна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);</a:t>
            </a:r>
            <a:endParaRPr sz="2400" dirty="0">
              <a:solidFill>
                <a:srgbClr val="1D41D5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lang="ru-RU" sz="100" smtClean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_____</a:t>
            </a:r>
            <a:r>
              <a:rPr lang="ru-RU" sz="10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r>
              <a:rPr lang="ru-RU" sz="100" smtClean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_______</a:t>
            </a:r>
            <a:endParaRPr smtClean="0">
              <a:solidFill>
                <a:srgbClr val="1D41D5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lang="ru-RU" sz="50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_</a:t>
            </a:r>
            <a:r>
              <a:rPr lang="ru-RU" sz="600" b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ru-RU" sz="1600" b="1" dirty="0" smtClean="0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endParaRPr sz="500" b="1" dirty="0">
              <a:solidFill>
                <a:srgbClr val="2B8313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–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йеллачу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темина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йешначу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текстан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буха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тӀехь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произведенин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чулацамца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догӀуш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endParaRPr sz="2400" dirty="0">
              <a:solidFill>
                <a:srgbClr val="1D41D5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5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–</a:t>
            </a:r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8</a:t>
            </a:r>
            <a:r>
              <a:rPr sz="2400" dirty="0" smtClean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предложенел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кӀезиг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доцу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йозанан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аларш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хӀитто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(</a:t>
            </a:r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5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–</a:t>
            </a:r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6</a:t>
            </a:r>
            <a:r>
              <a:rPr sz="24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классийн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дешархошна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);</a:t>
            </a:r>
            <a:endParaRPr lang="ru-RU" sz="2400" dirty="0" smtClean="0">
              <a:solidFill>
                <a:srgbClr val="1D41D5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lang="ru-RU" sz="7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sz="700" dirty="0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–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йеллачу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темина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йешначу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текстан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буха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тӀехь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произведенин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чулацамца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догӀуш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</a:t>
            </a:r>
            <a:endParaRPr sz="2400" dirty="0">
              <a:solidFill>
                <a:srgbClr val="1D41D5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8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–</a:t>
            </a:r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10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предложенел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кӀезиг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доцу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йозанан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аларш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хӀитто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(</a:t>
            </a:r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7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–</a:t>
            </a:r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8</a:t>
            </a:r>
            <a:r>
              <a:rPr sz="24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классийн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дешархошна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96520"/>
            <a:ext cx="12192000" cy="652166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5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266700">
              <a:lnSpc>
                <a:spcPct val="107000"/>
              </a:lnSpc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Arial Unicode MS" panose="020B0604020202020204" charset="-122"/>
              </a:rPr>
              <a:t>Ӏалашо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Arial Unicode MS" panose="020B0604020202020204" charset="-122"/>
              </a:rPr>
              <a:t>: </a:t>
            </a:r>
          </a:p>
          <a:p>
            <a:pPr defTabSz="266700">
              <a:lnSpc>
                <a:spcPct val="107000"/>
              </a:lnSpc>
            </a:pPr>
            <a:endParaRPr lang="ru-RU" sz="100" b="1" dirty="0">
              <a:solidFill>
                <a:schemeClr val="bg1"/>
              </a:solidFill>
              <a:latin typeface="Times New Roman" panose="02020603050405020304"/>
              <a:ea typeface="Calibri" panose="020F0502020204030204"/>
            </a:endParaRP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е поле 1"/>
          <p:cNvSpPr txBox="1"/>
          <p:nvPr/>
        </p:nvSpPr>
        <p:spPr>
          <a:xfrm>
            <a:off x="142240" y="317500"/>
            <a:ext cx="12116435" cy="13081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defTabSz="266700">
              <a:lnSpc>
                <a:spcPct val="100000"/>
              </a:lnSpc>
            </a:pPr>
            <a:r>
              <a:rPr sz="1100" dirty="0">
                <a:latin typeface="Times New Roman" panose="02020603050405020304"/>
                <a:ea typeface="Times New Roman" panose="02020603050405020304"/>
              </a:rPr>
              <a:t> </a:t>
            </a:r>
          </a:p>
          <a:p>
            <a:pPr algn="ctr" defTabSz="266700">
              <a:lnSpc>
                <a:spcPct val="100000"/>
              </a:lnSpc>
            </a:pPr>
            <a:endParaRPr lang="ru-RU" sz="2400" b="1" dirty="0" smtClean="0">
              <a:solidFill>
                <a:srgbClr val="2B8313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ctr" defTabSz="266700">
              <a:lnSpc>
                <a:spcPct val="100000"/>
              </a:lnSpc>
            </a:pPr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  <a:r>
              <a:rPr sz="24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Нохчийн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меттан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4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литературин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тӀетоьхна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белхаш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кхочушбархьама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дешархошкахь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</a:p>
          <a:p>
            <a:pPr algn="ctr" defTabSz="266700">
              <a:lnSpc>
                <a:spcPct val="100000"/>
              </a:lnSpc>
            </a:pPr>
            <a:r>
              <a:rPr sz="24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хила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деза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хӀокху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барамехь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тетрадаш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: </a:t>
            </a:r>
          </a:p>
          <a:p>
            <a:pPr algn="just" defTabSz="266700">
              <a:lnSpc>
                <a:spcPct val="107000"/>
              </a:lnSpc>
            </a:pPr>
            <a:r>
              <a:rPr sz="1600" b="1" dirty="0">
                <a:latin typeface="Times New Roman" panose="02020603050405020304"/>
                <a:ea typeface="Times New Roman" panose="02020603050405020304"/>
              </a:rPr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98944"/>
            <a:ext cx="12192000" cy="661720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66700"/>
            <a:endParaRPr lang="ru-RU" sz="500" b="1" dirty="0" smtClean="0">
              <a:solidFill>
                <a:schemeClr val="bg1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 algn="ctr" defTabSz="266700"/>
            <a:r>
              <a:rPr lang="ru-RU" sz="2600" b="1" dirty="0" err="1" smtClean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Нохчийн</a:t>
            </a:r>
            <a:r>
              <a:rPr lang="ru-RU" sz="2600" b="1" dirty="0" smtClean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6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меттан</a:t>
            </a:r>
            <a:r>
              <a:rPr lang="ru-RU" sz="26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ru-RU" sz="26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литературин</a:t>
            </a:r>
            <a:r>
              <a:rPr lang="ru-RU" sz="26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6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хьехархочун</a:t>
            </a:r>
            <a:r>
              <a:rPr lang="ru-RU" sz="26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6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болх</a:t>
            </a:r>
            <a:r>
              <a:rPr lang="ru-RU" sz="26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6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кхочушбарехь</a:t>
            </a:r>
            <a:r>
              <a:rPr lang="ru-RU" sz="26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600" b="1" dirty="0" err="1" smtClean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рекомендацеш</a:t>
            </a:r>
            <a:endParaRPr lang="ru-RU" sz="2600" b="1" dirty="0" smtClean="0">
              <a:solidFill>
                <a:schemeClr val="bg1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 algn="ctr" defTabSz="266700"/>
            <a:endParaRPr lang="ru-RU" sz="500" b="1" dirty="0">
              <a:solidFill>
                <a:schemeClr val="bg1"/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sp>
        <p:nvSpPr>
          <p:cNvPr id="4" name="Текстовое поле 3"/>
          <p:cNvSpPr txBox="1"/>
          <p:nvPr/>
        </p:nvSpPr>
        <p:spPr>
          <a:xfrm>
            <a:off x="70802" y="3039942"/>
            <a:ext cx="12050395" cy="335813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>
              <a:lnSpc>
                <a:spcPct val="100000"/>
              </a:lnSpc>
            </a:pPr>
            <a:endParaRPr lang="ru-RU" sz="1600" b="1" dirty="0" smtClean="0">
              <a:solidFill>
                <a:srgbClr val="2B8313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ctr">
              <a:lnSpc>
                <a:spcPct val="100000"/>
              </a:lnSpc>
            </a:pPr>
            <a:r>
              <a:rPr sz="2000" b="1" dirty="0" err="1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Дешархоша</a:t>
            </a:r>
            <a:r>
              <a:rPr sz="2000" b="1" dirty="0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пайдаоьцу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12–18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кехатах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лаьттачу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шуьйра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могӀанаш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долчу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стандартни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тетрадех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.</a:t>
            </a:r>
            <a:endParaRPr sz="2000" b="1" dirty="0">
              <a:latin typeface="Times New Roman" panose="02020603050405020304"/>
              <a:ea typeface="Times New Roman" panose="02020603050405020304"/>
            </a:endParaRPr>
          </a:p>
          <a:p>
            <a:pPr algn="ctr" defTabSz="266700">
              <a:lnSpc>
                <a:spcPct val="100000"/>
              </a:lnSpc>
            </a:pPr>
            <a:endParaRPr sz="1000" b="1" dirty="0">
              <a:latin typeface="Times New Roman" panose="02020603050405020304"/>
              <a:ea typeface="Times New Roman" panose="02020603050405020304"/>
            </a:endParaRPr>
          </a:p>
          <a:p>
            <a:pPr algn="ctr" defTabSz="266700">
              <a:lnSpc>
                <a:spcPct val="100000"/>
              </a:lnSpc>
            </a:pP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Предметан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тетрадь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цӀена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лело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деза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ru-RU"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Цуьнан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мужалта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тӀехь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хила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дезачу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йозанан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кеп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:</a:t>
            </a:r>
            <a:endParaRPr sz="2000" b="1" dirty="0">
              <a:latin typeface="Times New Roman" panose="02020603050405020304"/>
              <a:ea typeface="Times New Roman" panose="02020603050405020304"/>
            </a:endParaRPr>
          </a:p>
          <a:p>
            <a:pPr algn="ctr" defTabSz="266700">
              <a:lnSpc>
                <a:spcPct val="100000"/>
              </a:lnSpc>
            </a:pPr>
            <a:endParaRPr lang="ru-RU" sz="500" b="1" dirty="0" smtClean="0">
              <a:solidFill>
                <a:srgbClr val="1D41D5"/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547495" y="1919605"/>
          <a:ext cx="9490075" cy="1389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3765"/>
                <a:gridCol w="3493135"/>
                <a:gridCol w="5083175"/>
              </a:tblGrid>
              <a:tr h="4542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№ 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Предмет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2000" b="1" i="0" u="none" strike="noStrike" cap="non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–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классаш</a:t>
                      </a: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9398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Нохчийн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мотт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      1 тетрадь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41785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Нохчийн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 литература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defRPr/>
                      </a:pPr>
                      <a:endParaRPr lang="ru-RU" sz="8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      1 тетрадь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814863"/>
            <a:ext cx="12192000" cy="984885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66700"/>
            <a:endParaRPr lang="ru-RU" sz="500" b="1" dirty="0" smtClean="0">
              <a:solidFill>
                <a:schemeClr val="bg1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ctr" defTabSz="266700">
              <a:lnSpc>
                <a:spcPct val="100000"/>
              </a:lnSpc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1.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Нохчийн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меттан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литературин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тӀетоьхна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белхаш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кхочушбархьама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дешархошкахь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</a:p>
          <a:p>
            <a:pPr algn="ctr" defTabSz="266700">
              <a:lnSpc>
                <a:spcPct val="100000"/>
              </a:lnSpc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хила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деза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хӀокху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барамехь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тетрадаш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: </a:t>
            </a:r>
          </a:p>
          <a:p>
            <a:pPr lvl="0" algn="ctr" defTabSz="266700"/>
            <a:endParaRPr lang="ru-RU" sz="500" b="1" dirty="0">
              <a:solidFill>
                <a:schemeClr val="bg1"/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527810" y="4630420"/>
          <a:ext cx="9660255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950"/>
                <a:gridCol w="5234305"/>
              </a:tblGrid>
              <a:tr h="370840">
                <a:tc>
                  <a:txBody>
                    <a:bodyPr/>
                    <a:lstStyle/>
                    <a:p>
                      <a:pPr algn="ctr" defTabSz="266700">
                        <a:lnSpc>
                          <a:spcPct val="100000"/>
                        </a:lnSpc>
                      </a:pP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Соьлжа-ГӀалин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№ 5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йолчу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гимназин</a:t>
                      </a: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algn="ctr" defTabSz="266700">
                        <a:lnSpc>
                          <a:spcPct val="100000"/>
                        </a:lnSpc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7 А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классан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дешархочун</a:t>
                      </a: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algn="ctr" defTabSz="266700">
                        <a:lnSpc>
                          <a:spcPct val="100000"/>
                        </a:lnSpc>
                      </a:pP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Эскиева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Асетан</a:t>
                      </a: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algn="ctr" defTabSz="266700">
                        <a:lnSpc>
                          <a:spcPct val="100000"/>
                        </a:lnSpc>
                      </a:pP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нохчийн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меттан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</a:p>
                    <a:p>
                      <a:pPr algn="ctr" defTabSz="266700">
                        <a:lnSpc>
                          <a:spcPct val="100000"/>
                        </a:lnSpc>
                      </a:pP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тӀетоьхначу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белхийн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тетрадь</a:t>
                      </a:r>
                    </a:p>
                    <a:p>
                      <a:pPr algn="ctr" defTabSz="266700">
                        <a:lnSpc>
                          <a:spcPct val="100000"/>
                        </a:lnSpc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266700">
                        <a:lnSpc>
                          <a:spcPct val="100000"/>
                        </a:lnSpc>
                      </a:pP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Комсомольскера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йуккъерчу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ишколан</a:t>
                      </a: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algn="ctr" defTabSz="266700">
                        <a:lnSpc>
                          <a:spcPct val="100000"/>
                        </a:lnSpc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6 В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классан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дешархочун</a:t>
                      </a: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algn="ctr" defTabSz="266700">
                        <a:lnSpc>
                          <a:spcPct val="100000"/>
                        </a:lnSpc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Адамов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Аюбан</a:t>
                      </a: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algn="ctr" defTabSz="266700">
                        <a:lnSpc>
                          <a:spcPct val="100000"/>
                        </a:lnSpc>
                      </a:pP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нохчийн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литературин</a:t>
                      </a: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algn="ctr" defTabSz="266700">
                        <a:lnSpc>
                          <a:spcPct val="100000"/>
                        </a:lnSpc>
                      </a:pP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тӀетоьхначу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белхийн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тетрадь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е поле 1"/>
          <p:cNvSpPr txBox="1"/>
          <p:nvPr/>
        </p:nvSpPr>
        <p:spPr>
          <a:xfrm>
            <a:off x="256417" y="247308"/>
            <a:ext cx="11758295" cy="31369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 defTabSz="266700">
              <a:lnSpc>
                <a:spcPct val="107000"/>
              </a:lnSpc>
            </a:pPr>
            <a:endParaRPr lang="ru-RU" sz="1000" b="1" dirty="0" smtClean="0">
              <a:solidFill>
                <a:srgbClr val="2B8313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>
              <a:lnSpc>
                <a:spcPct val="107000"/>
              </a:lnSpc>
            </a:pPr>
            <a:endParaRPr lang="ru-RU" sz="1000" b="1" dirty="0">
              <a:solidFill>
                <a:srgbClr val="2B8313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>
              <a:lnSpc>
                <a:spcPct val="107000"/>
              </a:lnSpc>
            </a:pPr>
            <a:endParaRPr sz="1000" b="1" dirty="0">
              <a:solidFill>
                <a:srgbClr val="2B8313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КӀиранан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хьалхарчу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урокехь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5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-чу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классийн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дешархошна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шен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барамца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90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кӀезиг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а,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100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сов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йоцу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текст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ло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цӀахь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 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схьайазйан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ru-RU" sz="9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________________________________________________________________________________________________________________________________________________________________________________________________________</a:t>
            </a:r>
            <a:endParaRPr sz="2400" dirty="0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6</a:t>
            </a:r>
            <a:r>
              <a:rPr sz="24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-чу </a:t>
            </a:r>
            <a:r>
              <a:rPr sz="2400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классийн</a:t>
            </a:r>
            <a:r>
              <a:rPr sz="24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дешархошна</a:t>
            </a:r>
            <a:r>
              <a:rPr sz="2400" dirty="0" smtClean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шен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барамца</a:t>
            </a:r>
            <a:r>
              <a:rPr sz="2400" dirty="0" smtClean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100</a:t>
            </a:r>
            <a:r>
              <a:rPr sz="24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кӀезиг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а,</a:t>
            </a:r>
            <a:r>
              <a:rPr sz="2400" dirty="0" smtClean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110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сов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 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йоцу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текст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ло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цӀахь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 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схьайазйан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.</a:t>
            </a:r>
          </a:p>
          <a:p>
            <a:pPr defTabSz="266700"/>
            <a:r>
              <a:rPr lang="ru-RU" sz="11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________________________________________________________________</a:t>
            </a:r>
            <a:r>
              <a:rPr lang="ru-RU" sz="8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___________________________________________________________________________________________________________________________________________________________________</a:t>
            </a:r>
            <a:r>
              <a:rPr lang="ru-RU" sz="900" dirty="0" smtClean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 </a:t>
            </a:r>
            <a:endParaRPr sz="900" dirty="0" smtClean="0">
              <a:solidFill>
                <a:srgbClr val="1D41D5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7</a:t>
            </a:r>
            <a:r>
              <a:rPr sz="24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-чу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классийн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дешархошна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шен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барамца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110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кӀезиг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а,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120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сов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йоцу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текст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ло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цӀахь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 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схьайазйан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ru-RU" sz="14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__________________________________________________________________________________________________________________________________</a:t>
            </a:r>
            <a:endParaRPr sz="2400" dirty="0">
              <a:solidFill>
                <a:srgbClr val="1D41D5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8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-чу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классийн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дешархошна</a:t>
            </a:r>
            <a:r>
              <a:rPr lang="ru-RU"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шен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барамца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120</a:t>
            </a:r>
            <a:r>
              <a:rPr lang="ru-RU"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кӀезиг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а,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140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сов 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йоцу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текст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ло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цӀахь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схьайазйан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  <a:endParaRPr lang="ru-RU" sz="2400" dirty="0" smtClean="0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lang="ru-RU" sz="8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___________________________________________________________________________________________________________________________________________________________________________________________________________________________________</a:t>
            </a:r>
            <a:endParaRPr sz="2400" dirty="0">
              <a:solidFill>
                <a:srgbClr val="1D41D5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>
              <a:lnSpc>
                <a:spcPct val="107000"/>
              </a:lnSpc>
            </a:pPr>
            <a:r>
              <a:rPr lang="ru-RU" sz="2400" dirty="0" smtClean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     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Цу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дийнахь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дешархошна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нохчийн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меттан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урокехь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цӀахь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кхочушбан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цхьаннал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сов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йозанан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болх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ца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ло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оьшуш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хилахь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Ӏамийнчу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темина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тӀетоьхна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цӀера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йиш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барта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кхочушбан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: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бакъо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Ӏамо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 и. д.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кх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. а.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ТӀейогӀучу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дешаран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урокехь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дешархоша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болх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кхочушбина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а,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таллам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дӀабелла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хила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беза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Хьехархочо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дешархойн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белхаш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толлу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.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М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аххадоран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критерешца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йогӀуш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тетрадаш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тӀе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оценкаш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хӀиттайо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ТӀедогӀучу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кӀиранахь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тетрадаш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дешархошка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дӀало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керла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болх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кхочушбайта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33008"/>
            <a:ext cx="12192000" cy="641394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66700"/>
            <a:endParaRPr lang="ru-RU" sz="500" b="1" dirty="0" smtClean="0">
              <a:solidFill>
                <a:schemeClr val="bg1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>
              <a:lnSpc>
                <a:spcPct val="107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  2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Нохчийн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меттан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тӀетоьхна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белхаш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вовшахтохар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кхочушдо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кӀиранах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цкъа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.</a:t>
            </a:r>
            <a:endParaRPr lang="ru-RU" sz="2400" b="1" dirty="0">
              <a:solidFill>
                <a:schemeClr val="bg1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 algn="ctr" defTabSz="266700"/>
            <a:endParaRPr lang="ru-RU" sz="500" b="1" dirty="0">
              <a:solidFill>
                <a:schemeClr val="bg1"/>
              </a:solidFill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мещающий 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1460480" y="6332855"/>
            <a:ext cx="731520" cy="52514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lang="ru-RU"/>
          </a:p>
        </p:txBody>
      </p:sp>
      <p:sp>
        <p:nvSpPr>
          <p:cNvPr id="5" name="Текстовое поле 4"/>
          <p:cNvSpPr txBox="1"/>
          <p:nvPr/>
        </p:nvSpPr>
        <p:spPr>
          <a:xfrm>
            <a:off x="259715" y="1004570"/>
            <a:ext cx="11711305" cy="418465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 defTabSz="266700">
              <a:lnSpc>
                <a:spcPct val="107000"/>
              </a:lnSpc>
            </a:pPr>
            <a:r>
              <a:rPr sz="28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Билгалдаккхар</a:t>
            </a:r>
            <a:r>
              <a:rPr sz="28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.</a:t>
            </a:r>
            <a:r>
              <a:rPr sz="28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 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Кечйинчу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кепа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тӀера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схьайаздар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–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тӀера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схьайаз</a:t>
            </a:r>
            <a:r>
              <a:rPr lang="ru-RU" sz="2800" dirty="0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й</a:t>
            </a:r>
            <a:r>
              <a:rPr sz="2800" dirty="0" err="1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ан</a:t>
            </a:r>
            <a:r>
              <a:rPr sz="2800" dirty="0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луш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йолу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текст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элпаш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йукъахдитина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доцуш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тӀетоьхна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тӀедахкарш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доцуш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хила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йеза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;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оцу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белхан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Ӏалашо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йу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гӀалаташ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а,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талхорш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а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доцуш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текст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нийса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схьайазйар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  <a:endParaRPr sz="2800" dirty="0">
              <a:solidFill>
                <a:srgbClr val="1D41D5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>
              <a:lnSpc>
                <a:spcPct val="107000"/>
              </a:lnSpc>
            </a:pPr>
            <a:r>
              <a:rPr sz="2800" b="1" i="1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 </a:t>
            </a:r>
          </a:p>
          <a:p>
            <a:pPr algn="just" defTabSz="266700">
              <a:lnSpc>
                <a:spcPct val="107000"/>
              </a:lnSpc>
            </a:pPr>
            <a:r>
              <a:rPr sz="28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Схьайаздаран</a:t>
            </a:r>
            <a:r>
              <a:rPr sz="28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йацйина</a:t>
            </a:r>
            <a:r>
              <a:rPr sz="28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алгоритм</a:t>
            </a:r>
            <a:endParaRPr sz="2800" b="1" dirty="0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>
              <a:lnSpc>
                <a:spcPct val="107000"/>
              </a:lnSpc>
            </a:pP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1.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ДIайеша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предложени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иза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йуха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дагахь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схьайийца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.</a:t>
            </a:r>
          </a:p>
          <a:p>
            <a:pPr algn="just" defTabSz="266700">
              <a:lnSpc>
                <a:spcPct val="107000"/>
              </a:lnSpc>
            </a:pP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2.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ДIайеша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предложени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кхин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цкъа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а,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иза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йазйина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ма-йарра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.</a:t>
            </a:r>
          </a:p>
          <a:p>
            <a:pPr algn="just" defTabSz="266700">
              <a:lnSpc>
                <a:spcPct val="107000"/>
              </a:lnSpc>
            </a:pP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3.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Предложени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дIайазйеш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хIора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дош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деша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хьайна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дагахь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ма-латтара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</a:p>
          <a:p>
            <a:pPr algn="just" defTabSz="266700">
              <a:lnSpc>
                <a:spcPct val="107000"/>
              </a:lnSpc>
            </a:pP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4.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Йазйинарг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талла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ХIора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дош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деша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Текст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схьайелла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йазйинарг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текстаца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</a:p>
          <a:p>
            <a:pPr algn="just" defTabSz="266700">
              <a:lnSpc>
                <a:spcPct val="107000"/>
              </a:lnSpc>
            </a:pPr>
            <a:r>
              <a:rPr lang="ru-RU"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  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йуста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339" y="272410"/>
            <a:ext cx="11667392" cy="6266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sz="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algn="just">
              <a:lnSpc>
                <a:spcPct val="107000"/>
              </a:lnSpc>
            </a:pPr>
            <a:r>
              <a:rPr lang="ru-RU" sz="2400" dirty="0" smtClean="0">
                <a:solidFill>
                  <a:srgbClr val="1D41D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КӀиранан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шолгӀачу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урокехь</a:t>
            </a:r>
            <a:r>
              <a:rPr lang="ru-RU" sz="2400" dirty="0">
                <a:solidFill>
                  <a:srgbClr val="1D41D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b="1" dirty="0">
                <a:solidFill>
                  <a:srgbClr val="FF0000"/>
                </a:solidFill>
              </a:rPr>
              <a:t>–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-чуй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классийн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дешархошна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цӀахь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кхочушбан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безачу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йозанан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белхан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тӀедиллар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билгалйаьккхинчу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темина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йешначу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текстан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буха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тӀехь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йозанан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алар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хӀотто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Алар</a:t>
            </a:r>
            <a:r>
              <a:rPr lang="ru-RU" sz="2400" dirty="0">
                <a:solidFill>
                  <a:srgbClr val="1D41D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b="1" dirty="0">
                <a:solidFill>
                  <a:srgbClr val="FF0000"/>
                </a:solidFill>
              </a:rPr>
              <a:t>–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400" dirty="0" smtClean="0">
                <a:solidFill>
                  <a:srgbClr val="1D41D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предложенел</a:t>
            </a:r>
            <a:r>
              <a:rPr lang="ru-RU" sz="2400" dirty="0">
                <a:solidFill>
                  <a:srgbClr val="1D41D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кӀезиг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доцуш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хила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деза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solidFill>
                <a:srgbClr val="1D41D5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b="1" dirty="0">
                <a:solidFill>
                  <a:srgbClr val="FF0000"/>
                </a:solidFill>
              </a:rPr>
              <a:t>–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-чуй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классийн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дешархошна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цӀахь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кхочушбан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безачу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йозанан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белхан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тӀедиллар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билгалйаьккхинчу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темина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йешначу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текстан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буха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тӀехь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йозанан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алар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хӀотто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b="1" dirty="0" smtClean="0">
                <a:solidFill>
                  <a:srgbClr val="FF0000"/>
                </a:solidFill>
              </a:rPr>
              <a:t>–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-чуй</a:t>
            </a:r>
            <a:r>
              <a:rPr lang="ru-RU" sz="2400" dirty="0" smtClean="0">
                <a:solidFill>
                  <a:srgbClr val="1D41D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классашкахь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алар</a:t>
            </a:r>
            <a:r>
              <a:rPr lang="ru-RU" sz="2400" dirty="0">
                <a:solidFill>
                  <a:srgbClr val="1D41D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b="1" dirty="0">
                <a:solidFill>
                  <a:srgbClr val="FF0000"/>
                </a:solidFill>
              </a:rPr>
              <a:t>–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предложенел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кӀезиг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доцуш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хила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деза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1D41D5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1D41D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дийнахь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дешархошна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нохчийн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литературин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урокехь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цӀахь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кхочушбан</a:t>
            </a:r>
            <a:r>
              <a:rPr lang="ru-RU" sz="2400" dirty="0">
                <a:solidFill>
                  <a:srgbClr val="1D41D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цхьаннал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йозанан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оьшуш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хилахь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Ӏамийнчу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темина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тӀетоьхна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цӀера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йиш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барта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кхочушбан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произведени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къастош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йешар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чулацам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схьабийца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кечамбар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а.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ТӀейогӀучу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литературин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урокана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дешархоша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кхочушбина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таллам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дӀабала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кийча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 хила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Хьехархочо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дешархойн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белхаш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толлу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Маххадоран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критерешца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йогӀуш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тетрадаш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тӀе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оценкаш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хӀиттайо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ТӀейогӀучу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литературин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урокехь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тетрадаш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дешархошка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дӀало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керла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кхочушбайта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72684"/>
            <a:ext cx="12192000" cy="668645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5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3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Нохчийн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литературин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тӀетоьхна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белхаш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вовшахтохар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кхочушдо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кӀиранах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цкъа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5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/>
          <p:nvPr>
            <p:custDataLst>
              <p:tags r:id="rId1"/>
            </p:custDataLst>
          </p:nvPr>
        </p:nvGraphicFramePr>
        <p:xfrm>
          <a:off x="317500" y="941705"/>
          <a:ext cx="11557000" cy="5807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935"/>
                <a:gridCol w="505460"/>
                <a:gridCol w="2540635"/>
                <a:gridCol w="8014970"/>
              </a:tblGrid>
              <a:tr h="108648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>
                        <a:buNone/>
                      </a:pP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Классаш </a:t>
                      </a:r>
                    </a:p>
                  </a:txBody>
                  <a:tcPr vert="vert27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8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Толлу</a:t>
                      </a:r>
                      <a:r>
                        <a:rPr lang="en-US" altLang="ru-RU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хаарш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en-US" sz="18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Маххадоран</a:t>
                      </a:r>
                      <a:r>
                        <a:rPr lang="en-US" alt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критереш</a:t>
                      </a:r>
                      <a:endParaRPr lang="en-US" alt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C66"/>
                    </a:solidFill>
                  </a:tcPr>
                </a:tc>
              </a:tr>
              <a:tr h="472059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Дешнаш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предложенеш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шайн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барамца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ru-RU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дашал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кӀезиг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ru-RU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дашал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йоцу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тексташ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нийса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схьайазйан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Белхан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мах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хадабо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цхьана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оценкица</a:t>
                      </a:r>
                      <a:endParaRPr lang="en-US" altLang="en-US" sz="1800" b="1" dirty="0">
                        <a:solidFill>
                          <a:srgbClr val="2B831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доцчу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балхана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ткъа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иштта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тӀехь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endParaRPr lang="en-US" altLang="ru-RU" sz="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2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ru-RU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3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доцуш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4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йиш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царна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йукъахь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цхьана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бакъонна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делахь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endParaRPr lang="en-US" altLang="ru-RU" sz="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3–5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далийтинчу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балхана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иштта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йиш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6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царна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вукхарна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йукъахь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бакъонна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endParaRPr lang="en-US" altLang="ru-RU" sz="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тӀехь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хӀотторан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барамал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делахь</a:t>
                      </a:r>
                      <a:endParaRPr lang="en-US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120972"/>
            <a:ext cx="12192000" cy="668645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5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266700">
              <a:lnSpc>
                <a:spcPct val="107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  4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.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Нохчийн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меттан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белхан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маххадоран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критереш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5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/>
          <p:nvPr>
            <p:custDataLst>
              <p:tags r:id="rId1"/>
            </p:custDataLst>
          </p:nvPr>
        </p:nvGraphicFramePr>
        <p:xfrm>
          <a:off x="255905" y="950497"/>
          <a:ext cx="11680190" cy="5608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275"/>
                <a:gridCol w="540385"/>
                <a:gridCol w="2489835"/>
                <a:gridCol w="8100695"/>
              </a:tblGrid>
              <a:tr h="1104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>
                        <a:buNone/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altLang="en-US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Классаш </a:t>
                      </a:r>
                    </a:p>
                  </a:txBody>
                  <a:tcPr vert="vert27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8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Толлу</a:t>
                      </a:r>
                      <a:r>
                        <a:rPr lang="en-US" altLang="ru-RU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хаарш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8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Маххадоран</a:t>
                      </a:r>
                      <a:r>
                        <a:rPr lang="en-US" altLang="ru-RU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критереш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</a:tr>
              <a:tr h="45040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Дешнаш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предложенеш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шайн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барамца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ru-RU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altLang="ru-RU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altLang="ru-RU" sz="18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дашал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кӀезиг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ru-RU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altLang="ru-RU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ru-RU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altLang="ru-RU" sz="18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дашал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йоцу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тексташ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нийса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схьайазйан</a:t>
                      </a:r>
                      <a:endParaRPr lang="en-US" altLang="en-US" sz="18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Белхан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мах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хадабо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цхьана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оценкица</a:t>
                      </a:r>
                      <a:endParaRPr lang="en-US" altLang="en-US" sz="1800" b="1" dirty="0">
                        <a:solidFill>
                          <a:srgbClr val="2B831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доцчу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балхана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ткъа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иштта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тӀехь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endParaRPr lang="en-US" altLang="ru-RU" sz="5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2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3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4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йиш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царна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йукъахь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бакъонна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делахь</a:t>
                      </a:r>
                      <a:r>
                        <a:rPr lang="ru-RU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endParaRPr lang="en-US" altLang="en-US" sz="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3–5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4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далийтинчу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балхана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иштта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йиш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6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царна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вукхарна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йукъахь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бакъонна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endParaRPr lang="en-US" altLang="ru-RU" sz="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тӀехь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хӀотторан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барамал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делахь</a:t>
                      </a:r>
                      <a:r>
                        <a:rPr lang="ru-RU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120972"/>
            <a:ext cx="12192000" cy="668645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5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266700">
              <a:lnSpc>
                <a:spcPct val="107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  4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.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Нохчийн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меттан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белхан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маххадоран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критереш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5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/>
          <p:nvPr/>
        </p:nvGraphicFramePr>
        <p:xfrm>
          <a:off x="255905" y="976875"/>
          <a:ext cx="11680190" cy="5608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275"/>
                <a:gridCol w="540385"/>
                <a:gridCol w="2489835"/>
                <a:gridCol w="8100695"/>
              </a:tblGrid>
              <a:tr h="1104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>
                        <a:buNone/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altLang="en-US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Классаш </a:t>
                      </a:r>
                    </a:p>
                  </a:txBody>
                  <a:tcPr vert="vert27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en-US" sz="18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Толлу</a:t>
                      </a:r>
                      <a:r>
                        <a:rPr lang="en-US" alt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хаарш</a:t>
                      </a:r>
                      <a:endParaRPr lang="en-US" alt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8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Маххадоран</a:t>
                      </a:r>
                      <a:r>
                        <a:rPr lang="en-US" altLang="ru-RU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критереш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</a:tr>
              <a:tr h="45040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Дешнаш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предложенеш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шайн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барамца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en-US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altLang="ru-RU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altLang="ru-RU" sz="18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дашал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кӀезиг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ru-RU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altLang="ru-RU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ru-RU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altLang="ru-RU" sz="18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дашал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йоцу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тексташ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нийса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схьайазйан</a:t>
                      </a:r>
                      <a:endParaRPr lang="en-US" altLang="en-US" sz="18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Белхан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мах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хадабо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цхьана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оценкица</a:t>
                      </a:r>
                      <a:endParaRPr lang="en-US" altLang="en-US" sz="1800" b="1" dirty="0">
                        <a:solidFill>
                          <a:srgbClr val="2B831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доцчу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балхана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ткъа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иштта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тӀехь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endParaRPr lang="en-US" altLang="ru-RU" sz="5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2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3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4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</a:t>
                      </a:r>
                      <a:r>
                        <a:rPr lang="ru-RU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йиш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царна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йукъахь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бакъонна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делахь</a:t>
                      </a:r>
                      <a:r>
                        <a:rPr lang="ru-RU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endParaRPr lang="en-US" altLang="en-US" sz="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3–5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4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далийтинчу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балхана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иштта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йиш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6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царна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вукхарна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йукъахь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цхьана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бакъонна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делахь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endParaRPr lang="en-US" altLang="ru-RU" sz="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балха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тӀехь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хӀотторан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барамал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делахь</a:t>
                      </a:r>
                      <a:endParaRPr lang="ru-RU" alt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120972"/>
            <a:ext cx="12192000" cy="668645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5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266700">
              <a:lnSpc>
                <a:spcPct val="107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  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Нохчийн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меттан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белхан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маххадоран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критереш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5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747*109"/>
  <p:tag name="TABLE_ENDDRAG_RECT" val="121*151*747*10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696*175"/>
  <p:tag name="TABLE_ENDDRAG_RECT" val="160*340*696*17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910*457"/>
  <p:tag name="TABLE_ENDDRAG_RECT" val="25*74*910*45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919*441"/>
  <p:tag name="TABLE_ENDDRAG_RECT" val="25*74*919*44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ветлые слайды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Светлые слайды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1549</Words>
  <Application>Microsoft Office PowerPoint</Application>
  <PresentationFormat>Произвольный</PresentationFormat>
  <Paragraphs>288</Paragraphs>
  <Slides>15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Тема Office</vt:lpstr>
      <vt:lpstr>Светлые слайды</vt:lpstr>
      <vt:lpstr>1_Светлые слайды</vt:lpstr>
      <vt:lpstr>Слайд think-cell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Анашкина Екатерина Борисовна</dc:creator>
  <cp:lastModifiedBy>Hedi</cp:lastModifiedBy>
  <cp:revision>1234</cp:revision>
  <cp:lastPrinted>2022-08-02T06:55:00Z</cp:lastPrinted>
  <dcterms:created xsi:type="dcterms:W3CDTF">2020-02-25T09:30:00Z</dcterms:created>
  <dcterms:modified xsi:type="dcterms:W3CDTF">2024-11-28T07:46:06Z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E8D231F8F372466DA43322F489183FD7_12</vt:lpwstr>
  </property>
  <property fmtid="{D5CDD505-2E9C-101B-9397-08002B2CF9AE}" pid="3" name="KSOProductBuildVer">
    <vt:lpwstr>1049-12.2.0.18911</vt:lpwstr>
  </property>
</Properties>
</file>